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узор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" cy="6858000"/>
          </a:xfrm>
          <a:prstGeom prst="rect">
            <a:avLst/>
          </a:prstGeom>
        </p:spPr>
      </p:pic>
      <p:pic>
        <p:nvPicPr>
          <p:cNvPr id="20" name="Рисунок 19" descr="СтКирДОУ фот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142852"/>
            <a:ext cx="3119096" cy="20047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логотип год родного язы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15338" y="142852"/>
            <a:ext cx="642918" cy="6429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57884" y="1214422"/>
            <a:ext cx="3000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pPr algn="ctr"/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МБДОУ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Старокиреметский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детский сад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Аксубаевского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муниципального района Республики Татарстан</a:t>
            </a:r>
            <a:endParaRPr lang="ru-RU" sz="1200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21" name="Рисунок 20" descr="ралиночка1 татар кызы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4678" y="142852"/>
            <a:ext cx="1696639" cy="30162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Рисунок 21" descr="татар кызчыгы 202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57290" y="142852"/>
            <a:ext cx="1811828" cy="30003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857356" y="2143116"/>
            <a:ext cx="220643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Муниципальный конкурс </a:t>
            </a: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«Татар кызчыгы-2021»,</a:t>
            </a: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03.03.2021г.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pic>
        <p:nvPicPr>
          <p:cNvPr id="18" name="Рисунок 17" descr="КВН Пословица недаром молвится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715008" y="2285992"/>
            <a:ext cx="3143272" cy="22037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 descr="масленица с дошкольниками вместе.jpg"/>
          <p:cNvPicPr/>
          <p:nvPr/>
        </p:nvPicPr>
        <p:blipFill>
          <a:blip r:embed="rId8"/>
          <a:stretch>
            <a:fillRect/>
          </a:stretch>
        </p:blipFill>
        <p:spPr>
          <a:xfrm>
            <a:off x="1357290" y="3500438"/>
            <a:ext cx="5072098" cy="3214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Солнце 18"/>
          <p:cNvSpPr/>
          <p:nvPr/>
        </p:nvSpPr>
        <p:spPr>
          <a:xfrm>
            <a:off x="3357554" y="2643182"/>
            <a:ext cx="1714512" cy="171451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FF0000"/>
                </a:solidFill>
                <a:latin typeface="Century Schoolbook" pitchFamily="18" charset="0"/>
              </a:rPr>
              <a:t>МАРТ</a:t>
            </a:r>
            <a:endParaRPr lang="ru-RU" sz="1000" b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643570" y="3857628"/>
            <a:ext cx="35004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КВН </a:t>
            </a:r>
            <a:r>
              <a:rPr lang="ru-RU" sz="1400" b="1" i="1" dirty="0" smtClean="0">
                <a:solidFill>
                  <a:srgbClr val="FFFF00"/>
                </a:solidFill>
              </a:rPr>
              <a:t>«Пословица недаром молвится</a:t>
            </a:r>
            <a:r>
              <a:rPr lang="ru-RU" sz="1400" b="1" i="1" dirty="0" smtClean="0">
                <a:solidFill>
                  <a:srgbClr val="FFFF00"/>
                </a:solidFill>
              </a:rPr>
              <a:t>», </a:t>
            </a: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19.03.2021г.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00232" y="6143644"/>
            <a:ext cx="28024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Праздник «</a:t>
            </a:r>
            <a:r>
              <a:rPr lang="ru-RU" sz="1400" b="1" i="1" dirty="0" err="1" smtClean="0">
                <a:solidFill>
                  <a:srgbClr val="FFFF00"/>
                </a:solidFill>
              </a:rPr>
              <a:t>Навруз</a:t>
            </a:r>
            <a:r>
              <a:rPr lang="ru-RU" sz="1400" b="1" i="1" dirty="0" smtClean="0">
                <a:solidFill>
                  <a:srgbClr val="FFFF00"/>
                </a:solidFill>
              </a:rPr>
              <a:t>» </a:t>
            </a:r>
            <a:r>
              <a:rPr lang="ru-RU" sz="1400" b="1" i="1" dirty="0" smtClean="0">
                <a:solidFill>
                  <a:srgbClr val="FFFF00"/>
                </a:solidFill>
              </a:rPr>
              <a:t>, </a:t>
            </a:r>
            <a:r>
              <a:rPr lang="ru-RU" sz="1400" b="1" i="1" dirty="0" smtClean="0">
                <a:solidFill>
                  <a:srgbClr val="FFFF00"/>
                </a:solidFill>
              </a:rPr>
              <a:t>22</a:t>
            </a:r>
            <a:r>
              <a:rPr lang="ru-RU" sz="1400" b="1" i="1" dirty="0" smtClean="0">
                <a:solidFill>
                  <a:srgbClr val="FFFF00"/>
                </a:solidFill>
              </a:rPr>
              <a:t>.03.2021г</a:t>
            </a:r>
            <a:r>
              <a:rPr lang="ru-RU" sz="1400" b="1" i="1" dirty="0" smtClean="0">
                <a:solidFill>
                  <a:srgbClr val="FFFF00"/>
                </a:solidFill>
              </a:rPr>
              <a:t>.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135</TotalTime>
  <Words>33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</cp:revision>
  <dcterms:created xsi:type="dcterms:W3CDTF">2021-06-03T07:39:14Z</dcterms:created>
  <dcterms:modified xsi:type="dcterms:W3CDTF">2021-06-23T06:01:40Z</dcterms:modified>
</cp:coreProperties>
</file>